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6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CC7609A-04F4-405B-ADD1-4762008EF66F}" type="datetimeFigureOut">
              <a:rPr lang="es-ES" smtClean="0"/>
              <a:t>19/04/2020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9A1BFE5-4230-405A-B124-8E9F9FF844F2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5575" y="160338"/>
            <a:ext cx="6720681" cy="126082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ES" sz="40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CÓMO FOMENTAR LA ALEGRÍA Y EL APRENDIZAJE</a:t>
            </a:r>
            <a:endParaRPr lang="es-ES" sz="4000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5958" y="2062521"/>
            <a:ext cx="3979540" cy="63333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Comic Sans MS" pitchFamily="66" charset="0"/>
              </a:rPr>
              <a:t>Educación por proyectos</a:t>
            </a:r>
          </a:p>
        </p:txBody>
      </p:sp>
      <p:pic>
        <p:nvPicPr>
          <p:cNvPr id="1026" name="Picture 2" descr="Seis principios del aprendizaje por proyectos » CENTRO DEL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3" b="8331"/>
          <a:stretch/>
        </p:blipFill>
        <p:spPr bwMode="auto">
          <a:xfrm>
            <a:off x="2771800" y="1988975"/>
            <a:ext cx="2016224" cy="95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>
          <a:xfrm>
            <a:off x="5028456" y="2879714"/>
            <a:ext cx="3971900" cy="9142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Comic Sans MS" pitchFamily="66" charset="0"/>
              </a:rPr>
              <a:t> Actividades de     integración afectiva</a:t>
            </a:r>
          </a:p>
          <a:p>
            <a:pPr marL="457200" indent="-457200">
              <a:buFont typeface="Arial" pitchFamily="34" charset="0"/>
              <a:buChar char="•"/>
            </a:pPr>
            <a:endParaRPr lang="es-ES" sz="2400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15508" y="3986914"/>
            <a:ext cx="396044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Comic Sans MS" pitchFamily="66" charset="0"/>
              </a:rPr>
              <a:t>Técnicas específicas de trabajo corporal</a:t>
            </a:r>
            <a:endParaRPr lang="es-ES" sz="2400" b="1" dirty="0">
              <a:solidFill>
                <a:schemeClr val="bg2">
                  <a:lumMod val="90000"/>
                  <a:lumOff val="1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AutoShape 4" descr="Cómo veo yo el teatro? ~ Colegio de Act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6" t="34911" r="21926" b="14048"/>
          <a:stretch/>
        </p:blipFill>
        <p:spPr bwMode="auto">
          <a:xfrm>
            <a:off x="168516" y="2769404"/>
            <a:ext cx="1451156" cy="1024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009" y="2859942"/>
            <a:ext cx="1534016" cy="9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48" r="32620" b="10426"/>
          <a:stretch/>
        </p:blipFill>
        <p:spPr bwMode="auto">
          <a:xfrm>
            <a:off x="1744306" y="2859942"/>
            <a:ext cx="1432439" cy="934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15" y="3933055"/>
            <a:ext cx="1451157" cy="862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4" t="16077" r="6901" b="15088"/>
          <a:stretch/>
        </p:blipFill>
        <p:spPr bwMode="auto">
          <a:xfrm>
            <a:off x="1744306" y="3938206"/>
            <a:ext cx="1432971" cy="862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62" t="16222" r="23000" b="13259"/>
          <a:stretch/>
        </p:blipFill>
        <p:spPr bwMode="auto">
          <a:xfrm>
            <a:off x="3254009" y="3933052"/>
            <a:ext cx="1534015" cy="862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168516" y="1958638"/>
            <a:ext cx="2459268" cy="8058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METODOLOGÍA</a:t>
            </a:r>
            <a:endParaRPr lang="es-ES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075" y="137767"/>
            <a:ext cx="1387666" cy="141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 rot="20342781">
            <a:off x="1367644" y="5578281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Diario de no lo dicho</a:t>
            </a:r>
            <a:endParaRPr lang="es-ES" sz="24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124656" y="6292502"/>
            <a:ext cx="2566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Rincones</a:t>
            </a:r>
            <a:endParaRPr lang="es-ES" sz="2400" dirty="0"/>
          </a:p>
        </p:txBody>
      </p:sp>
      <p:sp>
        <p:nvSpPr>
          <p:cNvPr id="23" name="22 CuadroTexto"/>
          <p:cNvSpPr txBox="1"/>
          <p:nvPr/>
        </p:nvSpPr>
        <p:spPr>
          <a:xfrm rot="976072">
            <a:off x="4349890" y="5533806"/>
            <a:ext cx="3534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Decorar paredes y murales</a:t>
            </a:r>
            <a:endParaRPr lang="es-ES" sz="2400" dirty="0"/>
          </a:p>
        </p:txBody>
      </p:sp>
      <p:sp>
        <p:nvSpPr>
          <p:cNvPr id="24" name="23 CuadroTexto"/>
          <p:cNvSpPr txBox="1"/>
          <p:nvPr/>
        </p:nvSpPr>
        <p:spPr>
          <a:xfrm rot="5400000">
            <a:off x="4130925" y="5285590"/>
            <a:ext cx="553998" cy="15727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r>
              <a:rPr lang="es-ES" sz="2400" dirty="0" smtClean="0"/>
              <a:t>RECURSOS</a:t>
            </a:r>
            <a:endParaRPr lang="es-ES" sz="2400" dirty="0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1744306" y="5537280"/>
            <a:ext cx="2276710" cy="864098"/>
          </a:xfrm>
          <a:prstGeom prst="straightConnector1">
            <a:avLst/>
          </a:prstGeom>
          <a:ln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>
            <a:off x="1835696" y="6701910"/>
            <a:ext cx="5622379" cy="0"/>
          </a:xfrm>
          <a:prstGeom prst="straightConnector1">
            <a:avLst/>
          </a:prstGeom>
          <a:ln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 flipH="1" flipV="1">
            <a:off x="4407923" y="5517232"/>
            <a:ext cx="3188415" cy="864098"/>
          </a:xfrm>
          <a:prstGeom prst="straightConnector1">
            <a:avLst/>
          </a:prstGeom>
          <a:ln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842556"/>
      </p:ext>
    </p:extLst>
  </p:cSld>
  <p:clrMapOvr>
    <a:masterClrMapping/>
  </p:clrMapOvr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59</TotalTime>
  <Words>32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Paja</vt:lpstr>
      <vt:lpstr>CÓMO FOMENTAR LA ALEGRÍA Y EL APRENDIZAJE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CÓMO FOMENTAR LA ALEGRÍA Y EL APRENDIZAJE</dc:title>
  <dc:creator>Andrea Martínez</dc:creator>
  <cp:lastModifiedBy>Andrea Martínez</cp:lastModifiedBy>
  <cp:revision>6</cp:revision>
  <dcterms:created xsi:type="dcterms:W3CDTF">2020-04-19T20:10:26Z</dcterms:created>
  <dcterms:modified xsi:type="dcterms:W3CDTF">2020-04-19T21:10:03Z</dcterms:modified>
</cp:coreProperties>
</file>